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anti-human HGF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102-PA62]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Recombinant human HGF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300-010]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was coated with increasing amounts on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248207" y="946655"/>
            <a:ext cx="26340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HGF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#102-PA62 / 300-010)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78131"/>
            <a:ext cx="3626451" cy="251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2014-04-11T11:38:37Z</dcterms:created>
  <dcterms:modified xsi:type="dcterms:W3CDTF">2015-04-14T06:18:47Z</dcterms:modified>
</cp:coreProperties>
</file>